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6" r:id="rId3"/>
    <p:sldId id="269" r:id="rId4"/>
    <p:sldId id="270" r:id="rId5"/>
    <p:sldId id="263" r:id="rId6"/>
    <p:sldId id="257" r:id="rId7"/>
    <p:sldId id="281" r:id="rId8"/>
    <p:sldId id="282" r:id="rId9"/>
    <p:sldId id="284" r:id="rId10"/>
    <p:sldId id="267" r:id="rId11"/>
    <p:sldId id="261" r:id="rId12"/>
    <p:sldId id="280" r:id="rId13"/>
    <p:sldId id="278" r:id="rId14"/>
    <p:sldId id="277" r:id="rId15"/>
    <p:sldId id="274" r:id="rId16"/>
    <p:sldId id="266" r:id="rId17"/>
    <p:sldId id="275" r:id="rId18"/>
    <p:sldId id="258" r:id="rId19"/>
    <p:sldId id="268" r:id="rId20"/>
    <p:sldId id="264" r:id="rId21"/>
    <p:sldId id="279" r:id="rId22"/>
    <p:sldId id="271" r:id="rId23"/>
    <p:sldId id="262" r:id="rId24"/>
    <p:sldId id="260" r:id="rId25"/>
    <p:sldId id="272" r:id="rId26"/>
    <p:sldId id="265" r:id="rId27"/>
    <p:sldId id="259" r:id="rId28"/>
    <p:sldId id="273" r:id="rId2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4E6C0-5253-4571-5E84-75369BF67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0B2EF0-0782-DE6E-19CE-60D84806E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A6B70-AC8A-F43A-59ED-AE2B7561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A0825-50FC-6931-0C52-F482C116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462CD-7731-08E8-C1AD-768C9CF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4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6434-7662-823A-678C-20281471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A1D08E-0817-CE53-D1F2-45A5A920C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0EF74-4D34-EB48-B5D3-5B2470C0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D74090-0EC8-5332-4367-6C1F4B27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8CDA5-4631-4CF5-1C21-DB59C6B2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DFE624-A5BB-2660-C853-631A5D85A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225A8D-3950-5719-B82D-BD5CA8DE6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4761E-4DF2-1B80-313E-66279436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21CF9D-864A-2255-6E27-CD04513A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EE3B0-9363-DE18-9C0B-D47AC1A7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1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AEBD5-17F4-3602-3359-7423AF35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8CFE9-1BFD-D12B-8E7A-DAE564AFD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5AE1A-52C0-F038-7050-3D9060A3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CF7E3-9EEF-E21D-5BCA-4B108539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4C3AB-E812-BCA7-6CE3-E74873BD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1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4CFC9-6674-8619-438D-FAEB0C69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E7B322-ADBE-9E43-4047-B4B89870D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4F296-7F8E-5F54-7390-0A6B677F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EE24DA-23D9-5237-7201-250F9E63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78FCA-DB37-D145-C2F6-F5C8870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A4540-DB7C-7D64-13C0-EC0880D9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CAFF4-E040-B287-CE83-B667E92AC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B0BF0C-BE8B-9E3B-F266-C82CAB484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B63F9-EED3-A2D8-54E0-01134CAF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7C7C0D-79E0-AD22-8D95-12113D1F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E7860-7AA6-8DCF-8942-7AAE7363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0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884CF-2D4C-370A-5BB6-1624FF54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A0C342-D511-ED0C-FEA0-C6E83682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A7742E-3491-0E9F-09BF-6A5A4DBFF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DC85B5-80F3-9E5A-3350-7AF2657CB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1E3F08-4570-0769-E7DF-4EAA4026C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D21819-D200-AED3-4A0C-CB525315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B2121A-6BC7-9667-611C-FF707BE2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C2F3A4-045A-60E0-4C54-97BCF324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B1156-F58C-24E3-AB41-C7B56B8B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ECDBE1-F61F-AC75-86FC-7ACA3572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64AE18-1816-16E1-9B2E-DB6482FA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0A6A7-7556-5F9C-054F-3C638B75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7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166D8F-5E7E-C853-40E2-F72D0D05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FCC112-0219-4540-7873-5976D829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9E4043-0D82-F1CB-03AF-618FFFF0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1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9A738-3FA4-B1CD-601E-AC8910D78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8D74D-6F21-5FBF-D5F4-8A449A8E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694347-8DEA-2710-3FBA-94F01E839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D1DD81-CB89-FE08-A7DC-6293187E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FD74CF-58BD-2EF6-127C-09E0B292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09602-0A93-A6B6-78FD-59046473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34F0D-BD64-9494-6FD2-46A2FCE2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0DA4BF-C223-99B7-83D8-294CBB358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BBEF6E-EDFA-7B71-B294-6D648229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D0DA6C-46B6-BD31-1B04-B782EE62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BD0530-2384-73B6-3BD3-39032A3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B5DEBC-F3BF-EA02-0D4D-B955F0E4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3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DF841-C625-06C6-AFBC-747E15BA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CC243F-6E71-5235-2886-1176021B5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0C24A-4EFA-AA64-13D5-606169507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1B33-69EA-4164-A3EC-5A1D86ABAB4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E3C7C6-D8B2-A141-9F3D-1A009AC99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48C8E-A90E-53F3-755E-47E998F9A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60AA3-5864-4EE5-8964-3DCB8731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8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9.2 -3- _pr_dmitry_mirilenko_russia_A1_2_dmirilen@gmail.com">
            <a:extLst>
              <a:ext uri="{FF2B5EF4-FFF2-40B4-BE49-F238E27FC236}">
                <a16:creationId xmlns:a16="http://schemas.microsoft.com/office/drawing/2014/main" id="{AFA96EE2-2B83-63E6-C193-3C2615EA86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62755-F754-C79F-CA4A-67B983B0F30C}"/>
              </a:ext>
            </a:extLst>
          </p:cNvPr>
          <p:cNvSpPr txBox="1"/>
          <p:nvPr/>
        </p:nvSpPr>
        <p:spPr>
          <a:xfrm>
            <a:off x="275208" y="870012"/>
            <a:ext cx="318132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МИРИЛЕНКО </a:t>
            </a:r>
          </a:p>
          <a:p>
            <a:r>
              <a:rPr lang="ru-RU" sz="3200" dirty="0"/>
              <a:t>ДМИТРИЙ</a:t>
            </a:r>
          </a:p>
          <a:p>
            <a:r>
              <a:rPr lang="ru-RU" sz="3200" dirty="0"/>
              <a:t>РОССИЯ</a:t>
            </a:r>
          </a:p>
          <a:p>
            <a:endParaRPr lang="ru-RU" sz="3200" dirty="0"/>
          </a:p>
          <a:p>
            <a:r>
              <a:rPr lang="ru-RU" sz="3200" dirty="0"/>
              <a:t>3 МЕСТО</a:t>
            </a:r>
          </a:p>
        </p:txBody>
      </p:sp>
    </p:spTree>
    <p:extLst>
      <p:ext uri="{BB962C8B-B14F-4D97-AF65-F5344CB8AC3E}">
        <p14:creationId xmlns:p14="http://schemas.microsoft.com/office/powerpoint/2010/main" val="316820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место 9 баллов alisa_konyashchenko_russia.jpeg">
            <a:extLst>
              <a:ext uri="{FF2B5EF4-FFF2-40B4-BE49-F238E27FC236}">
                <a16:creationId xmlns:a16="http://schemas.microsoft.com/office/drawing/2014/main" id="{44675D4D-08AD-BB3F-C902-5824CCD1D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27BBE2-5025-FC69-4BB2-BA56F2F87F7A}"/>
              </a:ext>
            </a:extLst>
          </p:cNvPr>
          <p:cNvSpPr txBox="1"/>
          <p:nvPr/>
        </p:nvSpPr>
        <p:spPr>
          <a:xfrm>
            <a:off x="275208" y="870012"/>
            <a:ext cx="318132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СТУДЕНТЫ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АЛИСА</a:t>
            </a:r>
          </a:p>
          <a:p>
            <a:r>
              <a:rPr lang="ru-RU" sz="3200" dirty="0"/>
              <a:t>КОНЯЩЕНКО</a:t>
            </a:r>
          </a:p>
          <a:p>
            <a:r>
              <a:rPr lang="ru-RU" sz="3200" dirty="0"/>
              <a:t>РОССИЯ</a:t>
            </a:r>
          </a:p>
          <a:p>
            <a:endParaRPr lang="ru-RU" sz="3200" dirty="0"/>
          </a:p>
          <a:p>
            <a:r>
              <a:rPr lang="ru-RU" sz="3200" dirty="0"/>
              <a:t>2 МЕСТО</a:t>
            </a:r>
          </a:p>
        </p:txBody>
      </p:sp>
    </p:spTree>
    <p:extLst>
      <p:ext uri="{BB962C8B-B14F-4D97-AF65-F5344CB8AC3E}">
        <p14:creationId xmlns:p14="http://schemas.microsoft.com/office/powerpoint/2010/main" val="302327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место 11 баллов agata_mikolajczyk_poland">
            <a:extLst>
              <a:ext uri="{FF2B5EF4-FFF2-40B4-BE49-F238E27FC236}">
                <a16:creationId xmlns:a16="http://schemas.microsoft.com/office/drawing/2014/main" id="{74073C7E-B0C7-1D43-2402-02D4CB3378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07D83-4A10-15DB-EAAD-32C21ED2A157}"/>
              </a:ext>
            </a:extLst>
          </p:cNvPr>
          <p:cNvSpPr txBox="1"/>
          <p:nvPr/>
        </p:nvSpPr>
        <p:spPr>
          <a:xfrm>
            <a:off x="275208" y="870012"/>
            <a:ext cx="318132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СТУДЕНТЫ</a:t>
            </a:r>
          </a:p>
          <a:p>
            <a:endParaRPr lang="ru-RU" dirty="0"/>
          </a:p>
          <a:p>
            <a:endParaRPr lang="ru-RU" dirty="0"/>
          </a:p>
          <a:p>
            <a:r>
              <a:rPr lang="en-US" sz="3200" dirty="0"/>
              <a:t>AGATA</a:t>
            </a:r>
            <a:endParaRPr lang="ru-RU" sz="3200" dirty="0"/>
          </a:p>
          <a:p>
            <a:r>
              <a:rPr lang="en-US" sz="3200" dirty="0"/>
              <a:t>MIKOŁAJCZYK</a:t>
            </a:r>
            <a:endParaRPr lang="ru-RU" sz="3200" dirty="0"/>
          </a:p>
          <a:p>
            <a:r>
              <a:rPr lang="en-US" sz="3200" dirty="0"/>
              <a:t>POLAND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1 МЕСТО</a:t>
            </a:r>
          </a:p>
        </p:txBody>
      </p:sp>
    </p:spTree>
    <p:extLst>
      <p:ext uri="{BB962C8B-B14F-4D97-AF65-F5344CB8AC3E}">
        <p14:creationId xmlns:p14="http://schemas.microsoft.com/office/powerpoint/2010/main" val="191772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 место 13 баллов _pr_alex_goncharenko_russia_A2_1_5_goncharen@mail.ru 1">
            <a:extLst>
              <a:ext uri="{FF2B5EF4-FFF2-40B4-BE49-F238E27FC236}">
                <a16:creationId xmlns:a16="http://schemas.microsoft.com/office/drawing/2014/main" id="{FC61466A-A009-C393-9DEB-8F5A311E7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E1FC6-FACC-CDC5-9039-1B855F219A5B}"/>
              </a:ext>
            </a:extLst>
          </p:cNvPr>
          <p:cNvSpPr txBox="1"/>
          <p:nvPr/>
        </p:nvSpPr>
        <p:spPr>
          <a:xfrm>
            <a:off x="275208" y="870012"/>
            <a:ext cx="315329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</a:t>
            </a:r>
            <a:r>
              <a:rPr lang="en-US" dirty="0"/>
              <a:t>2</a:t>
            </a:r>
            <a:r>
              <a:rPr lang="ru-RU" dirty="0"/>
              <a:t> / ОБЪЕМНЫЙ ПЛАКАТ /</a:t>
            </a:r>
          </a:p>
          <a:p>
            <a:r>
              <a:rPr lang="ru-RU" dirty="0"/>
              <a:t>АРТ-ОБЪЕКТ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АЛЕКС</a:t>
            </a:r>
          </a:p>
          <a:p>
            <a:r>
              <a:rPr lang="ru-RU" sz="3200" dirty="0"/>
              <a:t>ГОНЧАРЕНКО</a:t>
            </a:r>
          </a:p>
          <a:p>
            <a:r>
              <a:rPr lang="ru-RU" sz="3200" dirty="0"/>
              <a:t>РОССИЯ</a:t>
            </a:r>
          </a:p>
          <a:p>
            <a:endParaRPr lang="ru-RU" sz="3200" dirty="0"/>
          </a:p>
          <a:p>
            <a:r>
              <a:rPr lang="ru-RU" sz="3200" dirty="0"/>
              <a:t>1 МЕСТО</a:t>
            </a:r>
          </a:p>
        </p:txBody>
      </p:sp>
    </p:spTree>
    <p:extLst>
      <p:ext uri="{BB962C8B-B14F-4D97-AF65-F5344CB8AC3E}">
        <p14:creationId xmlns:p14="http://schemas.microsoft.com/office/powerpoint/2010/main" val="218855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 место 9 баллов st_olga_dubneva_evgeniya bakhankova_yuliya_yerkova_belarus">
            <a:extLst>
              <a:ext uri="{FF2B5EF4-FFF2-40B4-BE49-F238E27FC236}">
                <a16:creationId xmlns:a16="http://schemas.microsoft.com/office/drawing/2014/main" id="{3B3B0D26-6C04-9F03-3774-673B8F654F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F60365-BC82-B8B5-28BA-65751712977A}"/>
              </a:ext>
            </a:extLst>
          </p:cNvPr>
          <p:cNvSpPr txBox="1"/>
          <p:nvPr/>
        </p:nvSpPr>
        <p:spPr>
          <a:xfrm>
            <a:off x="275208" y="870012"/>
            <a:ext cx="340150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</a:t>
            </a:r>
            <a:r>
              <a:rPr lang="en-US" dirty="0"/>
              <a:t>2</a:t>
            </a:r>
            <a:r>
              <a:rPr lang="ru-RU" dirty="0"/>
              <a:t> / ОБЪЕМНЫЙ ПЛАКАТ /</a:t>
            </a:r>
          </a:p>
          <a:p>
            <a:r>
              <a:rPr lang="ru-RU" dirty="0"/>
              <a:t>АРТ-ОБЪЕКТ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СТУДЕНТЫ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600" dirty="0"/>
              <a:t>ЕВГЕНИЯ БАХАНЬКОВА</a:t>
            </a:r>
          </a:p>
          <a:p>
            <a:r>
              <a:rPr lang="ru-RU" sz="2600" dirty="0"/>
              <a:t>ОЛЬГА ДУБНЕВА</a:t>
            </a:r>
          </a:p>
          <a:p>
            <a:r>
              <a:rPr lang="ru-RU" sz="2600" dirty="0"/>
              <a:t>ЮЛИЯ ЕРКОВА</a:t>
            </a:r>
          </a:p>
          <a:p>
            <a:r>
              <a:rPr lang="ru-RU" sz="2600" dirty="0"/>
              <a:t>БЕЛАРУСЬ</a:t>
            </a:r>
          </a:p>
          <a:p>
            <a:endParaRPr lang="ru-RU" sz="3200" dirty="0"/>
          </a:p>
          <a:p>
            <a:r>
              <a:rPr lang="ru-RU" sz="3200" dirty="0"/>
              <a:t>3 МЕСТО</a:t>
            </a:r>
          </a:p>
        </p:txBody>
      </p:sp>
    </p:spTree>
    <p:extLst>
      <p:ext uri="{BB962C8B-B14F-4D97-AF65-F5344CB8AC3E}">
        <p14:creationId xmlns:p14="http://schemas.microsoft.com/office/powerpoint/2010/main" val="249514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 место 9 баллов Kristina_Bekoeva_Russia_A2">
            <a:extLst>
              <a:ext uri="{FF2B5EF4-FFF2-40B4-BE49-F238E27FC236}">
                <a16:creationId xmlns:a16="http://schemas.microsoft.com/office/drawing/2014/main" id="{5D324F27-21B8-D30E-B624-B5C981FA5C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2E77C5-06E0-1383-84F0-697D088EBCFB}"/>
              </a:ext>
            </a:extLst>
          </p:cNvPr>
          <p:cNvSpPr txBox="1"/>
          <p:nvPr/>
        </p:nvSpPr>
        <p:spPr>
          <a:xfrm>
            <a:off x="275208" y="870012"/>
            <a:ext cx="315329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</a:t>
            </a:r>
            <a:r>
              <a:rPr lang="en-US" dirty="0"/>
              <a:t>2</a:t>
            </a:r>
            <a:r>
              <a:rPr lang="ru-RU" dirty="0"/>
              <a:t> / ОБЪЕМНЫЙ ПЛАКАТ /</a:t>
            </a:r>
          </a:p>
          <a:p>
            <a:r>
              <a:rPr lang="ru-RU" dirty="0"/>
              <a:t>АРТ-ОБЪЕКТ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СТУДЕНТЫ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КРИСТИНА</a:t>
            </a:r>
          </a:p>
          <a:p>
            <a:r>
              <a:rPr lang="ru-RU" sz="3200" dirty="0"/>
              <a:t>БЕКОЕВА</a:t>
            </a:r>
          </a:p>
          <a:p>
            <a:r>
              <a:rPr lang="ru-RU" sz="3200" dirty="0"/>
              <a:t>РОССИЯ</a:t>
            </a:r>
          </a:p>
          <a:p>
            <a:endParaRPr lang="ru-RU" sz="3200" dirty="0"/>
          </a:p>
          <a:p>
            <a:r>
              <a:rPr lang="ru-RU" sz="3200" dirty="0"/>
              <a:t>3 МЕСТО</a:t>
            </a:r>
          </a:p>
        </p:txBody>
      </p:sp>
    </p:spTree>
    <p:extLst>
      <p:ext uri="{BB962C8B-B14F-4D97-AF65-F5344CB8AC3E}">
        <p14:creationId xmlns:p14="http://schemas.microsoft.com/office/powerpoint/2010/main" val="30084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место 18 баллов _st_anna_ryabova_russia_A2_1_anuta.ru02@mail.ru.jpeg">
            <a:extLst>
              <a:ext uri="{FF2B5EF4-FFF2-40B4-BE49-F238E27FC236}">
                <a16:creationId xmlns:a16="http://schemas.microsoft.com/office/drawing/2014/main" id="{87150BB5-0158-E891-8E01-2C75B8B79F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4B721-C401-0BA6-7DAA-A5F49E1DEEA5}"/>
              </a:ext>
            </a:extLst>
          </p:cNvPr>
          <p:cNvSpPr txBox="1"/>
          <p:nvPr/>
        </p:nvSpPr>
        <p:spPr>
          <a:xfrm>
            <a:off x="275208" y="870012"/>
            <a:ext cx="315329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</a:t>
            </a:r>
            <a:r>
              <a:rPr lang="en-US" dirty="0"/>
              <a:t>2</a:t>
            </a:r>
            <a:r>
              <a:rPr lang="ru-RU" dirty="0"/>
              <a:t> / ОБЪЕМНЫЙ ПЛАКАТ /</a:t>
            </a:r>
          </a:p>
          <a:p>
            <a:r>
              <a:rPr lang="ru-RU" dirty="0"/>
              <a:t>АРТ-ОБЪЕКТ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СТУДЕНТЫ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АННА РЯБОВА</a:t>
            </a:r>
          </a:p>
          <a:p>
            <a:r>
              <a:rPr lang="ru-RU" sz="3200" dirty="0"/>
              <a:t>РОССИЯ</a:t>
            </a:r>
          </a:p>
          <a:p>
            <a:endParaRPr lang="ru-RU" sz="3200" dirty="0"/>
          </a:p>
          <a:p>
            <a:r>
              <a:rPr lang="ru-RU" sz="3200" dirty="0"/>
              <a:t>2 МЕСТО</a:t>
            </a:r>
          </a:p>
        </p:txBody>
      </p:sp>
    </p:spTree>
    <p:extLst>
      <p:ext uri="{BB962C8B-B14F-4D97-AF65-F5344CB8AC3E}">
        <p14:creationId xmlns:p14="http://schemas.microsoft.com/office/powerpoint/2010/main" val="23751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место 27 баллов _st_vinogradova_golubeva_dubovets_belarus_A2_dianadubovets@mail.ru">
            <a:extLst>
              <a:ext uri="{FF2B5EF4-FFF2-40B4-BE49-F238E27FC236}">
                <a16:creationId xmlns:a16="http://schemas.microsoft.com/office/drawing/2014/main" id="{BE628E0A-17FD-7F07-96D1-44661DF8C6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EF960-8C15-0829-B312-5D463445D396}"/>
              </a:ext>
            </a:extLst>
          </p:cNvPr>
          <p:cNvSpPr txBox="1"/>
          <p:nvPr/>
        </p:nvSpPr>
        <p:spPr>
          <a:xfrm>
            <a:off x="275208" y="870012"/>
            <a:ext cx="338855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</a:t>
            </a:r>
            <a:r>
              <a:rPr lang="en-US" dirty="0"/>
              <a:t>2</a:t>
            </a:r>
            <a:r>
              <a:rPr lang="ru-RU" dirty="0"/>
              <a:t> / ОБЪЕМНЫЙ ПЛАКАТ /</a:t>
            </a:r>
          </a:p>
          <a:p>
            <a:r>
              <a:rPr lang="ru-RU" dirty="0"/>
              <a:t>АРТ-ОБЪЕКТ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СТУДЕНТЫ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800" dirty="0"/>
              <a:t>ВЛАДИСЛАВА </a:t>
            </a:r>
          </a:p>
          <a:p>
            <a:r>
              <a:rPr lang="ru-RU" sz="2800" dirty="0"/>
              <a:t>ВИНОГРАДОВА</a:t>
            </a:r>
          </a:p>
          <a:p>
            <a:r>
              <a:rPr lang="ru-RU" sz="2800" dirty="0"/>
              <a:t>СВЕТЛАНА ГОЛУБЕВА</a:t>
            </a:r>
          </a:p>
          <a:p>
            <a:r>
              <a:rPr lang="ru-RU" sz="2800" dirty="0"/>
              <a:t>ДИАНА ДУБОВЕЦ</a:t>
            </a:r>
          </a:p>
          <a:p>
            <a:r>
              <a:rPr lang="ru-RU" sz="2800" dirty="0"/>
              <a:t>БЕЛАРУСЬ</a:t>
            </a:r>
          </a:p>
          <a:p>
            <a:endParaRPr lang="ru-RU" sz="3200" dirty="0"/>
          </a:p>
          <a:p>
            <a:r>
              <a:rPr lang="ru-RU" sz="3200" dirty="0"/>
              <a:t>1 МЕСТО</a:t>
            </a:r>
          </a:p>
        </p:txBody>
      </p:sp>
    </p:spTree>
    <p:extLst>
      <p:ext uri="{BB962C8B-B14F-4D97-AF65-F5344CB8AC3E}">
        <p14:creationId xmlns:p14="http://schemas.microsoft.com/office/powerpoint/2010/main" val="214179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 место 9 баллов  - 25.Lex Drewinski EL TYPO klein">
            <a:extLst>
              <a:ext uri="{FF2B5EF4-FFF2-40B4-BE49-F238E27FC236}">
                <a16:creationId xmlns:a16="http://schemas.microsoft.com/office/drawing/2014/main" id="{71D1F87A-637C-715C-38D0-E4010E3C4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74A01-A3C5-4524-C9DA-C827EACFD275}"/>
              </a:ext>
            </a:extLst>
          </p:cNvPr>
          <p:cNvSpPr txBox="1"/>
          <p:nvPr/>
        </p:nvSpPr>
        <p:spPr>
          <a:xfrm>
            <a:off x="275208" y="870012"/>
            <a:ext cx="2893293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В1 / ШРИФТОВОЙ ПЛАКАТ /</a:t>
            </a:r>
          </a:p>
          <a:p>
            <a:r>
              <a:rPr lang="ru-RU" dirty="0"/>
              <a:t>ОБЪЕМНЫЙ ПЛАКАТ</a:t>
            </a:r>
          </a:p>
          <a:p>
            <a:r>
              <a:rPr lang="en-US" dirty="0"/>
              <a:t>#</a:t>
            </a:r>
            <a:r>
              <a:rPr lang="ru-RU" dirty="0"/>
              <a:t>БУКВА</a:t>
            </a:r>
            <a:r>
              <a:rPr lang="be-BY" dirty="0"/>
              <a:t>ЭЛЬ / </a:t>
            </a:r>
            <a:r>
              <a:rPr lang="en-US" dirty="0"/>
              <a:t>#LETTEREL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en-US" sz="3200" dirty="0"/>
              <a:t>LEX DREWINSKI</a:t>
            </a:r>
            <a:endParaRPr lang="ru-RU" sz="3200" dirty="0"/>
          </a:p>
          <a:p>
            <a:r>
              <a:rPr lang="en-US" sz="3200" dirty="0"/>
              <a:t>GERMANY</a:t>
            </a:r>
            <a:endParaRPr lang="ru-RU" sz="3200" dirty="0"/>
          </a:p>
          <a:p>
            <a:endParaRPr lang="ru-RU" sz="3200" dirty="0"/>
          </a:p>
          <a:p>
            <a:r>
              <a:rPr lang="en-US" sz="3200" dirty="0"/>
              <a:t>3</a:t>
            </a:r>
            <a:r>
              <a:rPr lang="ru-RU" sz="3200" dirty="0"/>
              <a:t> МЕСТО</a:t>
            </a:r>
          </a:p>
        </p:txBody>
      </p:sp>
    </p:spTree>
    <p:extLst>
      <p:ext uri="{BB962C8B-B14F-4D97-AF65-F5344CB8AC3E}">
        <p14:creationId xmlns:p14="http://schemas.microsoft.com/office/powerpoint/2010/main" val="176626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pr_Rashid Rahnama_Iran_B1_1_rashid.rahnama@gmail.com">
            <a:extLst>
              <a:ext uri="{FF2B5EF4-FFF2-40B4-BE49-F238E27FC236}">
                <a16:creationId xmlns:a16="http://schemas.microsoft.com/office/drawing/2014/main" id="{2BA629A0-26B1-A7C8-15A0-0C06F1A1EC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5E33B1-B28F-71B4-1A04-C1EE175670B4}"/>
              </a:ext>
            </a:extLst>
          </p:cNvPr>
          <p:cNvSpPr txBox="1"/>
          <p:nvPr/>
        </p:nvSpPr>
        <p:spPr>
          <a:xfrm>
            <a:off x="275208" y="870012"/>
            <a:ext cx="3347391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В1 / ШРИФТОВОЙ ПЛАКАТ /</a:t>
            </a:r>
          </a:p>
          <a:p>
            <a:r>
              <a:rPr lang="ru-RU" dirty="0"/>
              <a:t>ОБЪЕМНЫЙ ПЛАКАТ</a:t>
            </a:r>
          </a:p>
          <a:p>
            <a:r>
              <a:rPr lang="en-US" dirty="0"/>
              <a:t>#</a:t>
            </a:r>
            <a:r>
              <a:rPr lang="ru-RU" dirty="0"/>
              <a:t>БУКВА</a:t>
            </a:r>
            <a:r>
              <a:rPr lang="be-BY" dirty="0"/>
              <a:t>ЭЛЬ / </a:t>
            </a:r>
            <a:r>
              <a:rPr lang="en-US" dirty="0"/>
              <a:t>#LETTEREL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en-US" sz="3200" dirty="0"/>
              <a:t>RASHID RAHNAMA</a:t>
            </a:r>
            <a:endParaRPr lang="ru-RU" sz="3200" dirty="0"/>
          </a:p>
          <a:p>
            <a:r>
              <a:rPr lang="en-US" sz="3200" dirty="0"/>
              <a:t>IRAN</a:t>
            </a:r>
            <a:endParaRPr lang="ru-RU" sz="3200" dirty="0"/>
          </a:p>
          <a:p>
            <a:endParaRPr lang="ru-RU" sz="3200" dirty="0"/>
          </a:p>
          <a:p>
            <a:r>
              <a:rPr lang="en-US" sz="3200" dirty="0"/>
              <a:t>3</a:t>
            </a:r>
            <a:r>
              <a:rPr lang="ru-RU" sz="3200" dirty="0"/>
              <a:t> МЕСТО</a:t>
            </a:r>
          </a:p>
        </p:txBody>
      </p:sp>
    </p:spTree>
    <p:extLst>
      <p:ext uri="{BB962C8B-B14F-4D97-AF65-F5344CB8AC3E}">
        <p14:creationId xmlns:p14="http://schemas.microsoft.com/office/powerpoint/2010/main" val="398606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место 10 баллов  - Jouri Toreev_B1_EL">
            <a:extLst>
              <a:ext uri="{FF2B5EF4-FFF2-40B4-BE49-F238E27FC236}">
                <a16:creationId xmlns:a16="http://schemas.microsoft.com/office/drawing/2014/main" id="{FA23DE49-372F-FBE4-60A0-B2A60F7E4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5F82EA-C9EE-C0AE-FF96-DBE2510CC30D}"/>
              </a:ext>
            </a:extLst>
          </p:cNvPr>
          <p:cNvSpPr txBox="1"/>
          <p:nvPr/>
        </p:nvSpPr>
        <p:spPr>
          <a:xfrm>
            <a:off x="275208" y="870012"/>
            <a:ext cx="2893293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В1 / ШРИФТОВОЙ ПЛАКАТ /</a:t>
            </a:r>
          </a:p>
          <a:p>
            <a:r>
              <a:rPr lang="ru-RU" dirty="0"/>
              <a:t>ОБЪЕМНЫЙ ПЛАКАТ</a:t>
            </a:r>
          </a:p>
          <a:p>
            <a:r>
              <a:rPr lang="en-US" dirty="0"/>
              <a:t>#</a:t>
            </a:r>
            <a:r>
              <a:rPr lang="ru-RU" dirty="0"/>
              <a:t>БУКВА</a:t>
            </a:r>
            <a:r>
              <a:rPr lang="be-BY" dirty="0"/>
              <a:t>ЭЛЬ / </a:t>
            </a:r>
            <a:r>
              <a:rPr lang="en-US" dirty="0"/>
              <a:t>#LETTEREL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ЮРИЙ ТОРЕЕВ</a:t>
            </a:r>
          </a:p>
          <a:p>
            <a:r>
              <a:rPr lang="ru-RU" sz="3200" dirty="0"/>
              <a:t>БЕЛАРУСЬ</a:t>
            </a:r>
          </a:p>
          <a:p>
            <a:endParaRPr lang="ru-RU" sz="3200" dirty="0"/>
          </a:p>
          <a:p>
            <a:r>
              <a:rPr lang="en-US" sz="3200" dirty="0"/>
              <a:t>2</a:t>
            </a:r>
            <a:r>
              <a:rPr lang="ru-RU" sz="3200" dirty="0"/>
              <a:t> МЕСТО</a:t>
            </a:r>
          </a:p>
        </p:txBody>
      </p:sp>
    </p:spTree>
    <p:extLst>
      <p:ext uri="{BB962C8B-B14F-4D97-AF65-F5344CB8AC3E}">
        <p14:creationId xmlns:p14="http://schemas.microsoft.com/office/powerpoint/2010/main" val="26271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 место 9 баллов  carilla_karahan_el-130">
            <a:extLst>
              <a:ext uri="{FF2B5EF4-FFF2-40B4-BE49-F238E27FC236}">
                <a16:creationId xmlns:a16="http://schemas.microsoft.com/office/drawing/2014/main" id="{18386650-E77D-1A8D-4896-2B1B903CA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DBC4C7-606F-4F82-2E7F-5745E331338B}"/>
              </a:ext>
            </a:extLst>
          </p:cNvPr>
          <p:cNvSpPr txBox="1"/>
          <p:nvPr/>
        </p:nvSpPr>
        <p:spPr>
          <a:xfrm>
            <a:off x="275208" y="870012"/>
            <a:ext cx="331372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en-US" sz="3200" dirty="0"/>
              <a:t>CARILLA</a:t>
            </a:r>
            <a:r>
              <a:rPr lang="ru-RU" sz="3200" dirty="0"/>
              <a:t> </a:t>
            </a:r>
            <a:r>
              <a:rPr lang="en-US" sz="3200" dirty="0"/>
              <a:t>KARAHAN</a:t>
            </a:r>
            <a:endParaRPr lang="ru-RU" sz="3200" dirty="0"/>
          </a:p>
          <a:p>
            <a:r>
              <a:rPr lang="en-US" sz="3200" dirty="0"/>
              <a:t>TURKEY</a:t>
            </a:r>
            <a:endParaRPr lang="ru-RU" sz="3200" dirty="0"/>
          </a:p>
          <a:p>
            <a:endParaRPr lang="ru-RU" sz="3200" dirty="0"/>
          </a:p>
          <a:p>
            <a:r>
              <a:rPr lang="en-US" sz="3200" dirty="0"/>
              <a:t>2 </a:t>
            </a:r>
            <a:r>
              <a:rPr lang="be-BY" sz="3200" dirty="0"/>
              <a:t>МЕСТО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518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место 16 баллов  ivan_kashlakov_bulgaria_B1_3_kashlak.art@gmail.com">
            <a:extLst>
              <a:ext uri="{FF2B5EF4-FFF2-40B4-BE49-F238E27FC236}">
                <a16:creationId xmlns:a16="http://schemas.microsoft.com/office/drawing/2014/main" id="{B3D741D6-CC63-FD42-A7E2-8574E33229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EB5B2C-F6D2-1D3A-9293-D100E3C0D603}"/>
              </a:ext>
            </a:extLst>
          </p:cNvPr>
          <p:cNvSpPr txBox="1"/>
          <p:nvPr/>
        </p:nvSpPr>
        <p:spPr>
          <a:xfrm>
            <a:off x="275208" y="870012"/>
            <a:ext cx="3284682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В1 / ШРИФТОВОЙ ПЛАКАТ /</a:t>
            </a:r>
          </a:p>
          <a:p>
            <a:r>
              <a:rPr lang="ru-RU" dirty="0"/>
              <a:t>ОБЪЕМНЫЙ ПЛАКАТ</a:t>
            </a:r>
          </a:p>
          <a:p>
            <a:r>
              <a:rPr lang="en-US" dirty="0"/>
              <a:t>#</a:t>
            </a:r>
            <a:r>
              <a:rPr lang="ru-RU" dirty="0"/>
              <a:t>БУКВА</a:t>
            </a:r>
            <a:r>
              <a:rPr lang="be-BY" dirty="0"/>
              <a:t>ЭЛЬ / </a:t>
            </a:r>
            <a:r>
              <a:rPr lang="en-US" dirty="0"/>
              <a:t>#LETTEREL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en-US" sz="3200" dirty="0"/>
              <a:t>IVAN (PLAMENOV)</a:t>
            </a:r>
          </a:p>
          <a:p>
            <a:r>
              <a:rPr lang="en-US" sz="3200" dirty="0"/>
              <a:t>KASHLAKOV</a:t>
            </a:r>
            <a:endParaRPr lang="ru-RU" sz="3200" dirty="0"/>
          </a:p>
          <a:p>
            <a:r>
              <a:rPr lang="en-US" sz="3200" dirty="0"/>
              <a:t>BULGARIA</a:t>
            </a:r>
            <a:endParaRPr lang="ru-RU" sz="3200" dirty="0"/>
          </a:p>
          <a:p>
            <a:endParaRPr lang="ru-RU" sz="3200" dirty="0"/>
          </a:p>
          <a:p>
            <a:r>
              <a:rPr lang="en-US" sz="3200" dirty="0"/>
              <a:t>1</a:t>
            </a:r>
            <a:r>
              <a:rPr lang="ru-RU" sz="3200" dirty="0"/>
              <a:t> МЕСТО</a:t>
            </a:r>
          </a:p>
        </p:txBody>
      </p:sp>
    </p:spTree>
    <p:extLst>
      <p:ext uri="{BB962C8B-B14F-4D97-AF65-F5344CB8AC3E}">
        <p14:creationId xmlns:p14="http://schemas.microsoft.com/office/powerpoint/2010/main" val="2425677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 место 12 баллов Maciej_Bukowski_Poland">
            <a:extLst>
              <a:ext uri="{FF2B5EF4-FFF2-40B4-BE49-F238E27FC236}">
                <a16:creationId xmlns:a16="http://schemas.microsoft.com/office/drawing/2014/main" id="{0A17AA64-8C50-0A0A-A719-EF0225B19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1436CF-07DE-404E-4025-817AD2EA1675}"/>
              </a:ext>
            </a:extLst>
          </p:cNvPr>
          <p:cNvSpPr txBox="1"/>
          <p:nvPr/>
        </p:nvSpPr>
        <p:spPr>
          <a:xfrm>
            <a:off x="275208" y="870012"/>
            <a:ext cx="3336170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В1 / ШРИФТОВОЙ ПЛАКАТ /</a:t>
            </a:r>
          </a:p>
          <a:p>
            <a:r>
              <a:rPr lang="ru-RU" dirty="0"/>
              <a:t>ОБЪЕМНЫЙ ПЛАКАТ</a:t>
            </a:r>
          </a:p>
          <a:p>
            <a:r>
              <a:rPr lang="en-US" dirty="0"/>
              <a:t>#</a:t>
            </a:r>
            <a:r>
              <a:rPr lang="ru-RU" dirty="0"/>
              <a:t>БУКВА</a:t>
            </a:r>
            <a:r>
              <a:rPr lang="be-BY" dirty="0"/>
              <a:t>ЭЛЬ / </a:t>
            </a:r>
            <a:r>
              <a:rPr lang="en-US" dirty="0"/>
              <a:t>#LETTEREL</a:t>
            </a:r>
            <a:endParaRPr lang="ru-RU" dirty="0"/>
          </a:p>
          <a:p>
            <a:r>
              <a:rPr lang="be-BY" dirty="0"/>
              <a:t>СТУДЕНТЫ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n-US" sz="3200" dirty="0"/>
              <a:t>MACIEJ BUKOWSKI</a:t>
            </a:r>
            <a:endParaRPr lang="ru-RU" sz="3200" dirty="0"/>
          </a:p>
          <a:p>
            <a:r>
              <a:rPr lang="en-US" sz="3200" dirty="0"/>
              <a:t>POLAND</a:t>
            </a:r>
            <a:endParaRPr lang="ru-RU" sz="3200" dirty="0"/>
          </a:p>
          <a:p>
            <a:endParaRPr lang="ru-RU" sz="3200" dirty="0"/>
          </a:p>
          <a:p>
            <a:r>
              <a:rPr lang="en-US" sz="3200" dirty="0"/>
              <a:t>3</a:t>
            </a:r>
            <a:r>
              <a:rPr lang="ru-RU" sz="3200" dirty="0"/>
              <a:t> МЕСТО</a:t>
            </a:r>
          </a:p>
        </p:txBody>
      </p:sp>
    </p:spTree>
    <p:extLst>
      <p:ext uri="{BB962C8B-B14F-4D97-AF65-F5344CB8AC3E}">
        <p14:creationId xmlns:p14="http://schemas.microsoft.com/office/powerpoint/2010/main" val="2674957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место 13 баллов astasiya_zenko_belarus">
            <a:extLst>
              <a:ext uri="{FF2B5EF4-FFF2-40B4-BE49-F238E27FC236}">
                <a16:creationId xmlns:a16="http://schemas.microsoft.com/office/drawing/2014/main" id="{CA8A450F-564E-D4F0-4B73-8099DEFC43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68417-C8E7-2910-DB18-1F2EDB7A3BA2}"/>
              </a:ext>
            </a:extLst>
          </p:cNvPr>
          <p:cNvSpPr txBox="1"/>
          <p:nvPr/>
        </p:nvSpPr>
        <p:spPr>
          <a:xfrm>
            <a:off x="275208" y="870012"/>
            <a:ext cx="3243708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В1 / ШРИФТОВОЙ ПЛАКАТ /</a:t>
            </a:r>
          </a:p>
          <a:p>
            <a:r>
              <a:rPr lang="ru-RU" dirty="0"/>
              <a:t>ОБЪЕМНЫЙ ПЛАКАТ</a:t>
            </a:r>
          </a:p>
          <a:p>
            <a:r>
              <a:rPr lang="en-US" dirty="0"/>
              <a:t>#</a:t>
            </a:r>
            <a:r>
              <a:rPr lang="ru-RU" dirty="0"/>
              <a:t>БУКВА</a:t>
            </a:r>
            <a:r>
              <a:rPr lang="be-BY" dirty="0"/>
              <a:t>ЭЛЬ / </a:t>
            </a:r>
            <a:r>
              <a:rPr lang="en-US" dirty="0"/>
              <a:t>#LETTEREL</a:t>
            </a:r>
            <a:endParaRPr lang="ru-RU" dirty="0"/>
          </a:p>
          <a:p>
            <a:r>
              <a:rPr lang="be-BY" dirty="0"/>
              <a:t>СТУДЕНТЫ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dirty="0"/>
              <a:t>АНАСТАСИЯ ЗЕНЬКО</a:t>
            </a:r>
          </a:p>
          <a:p>
            <a:r>
              <a:rPr lang="ru-RU" sz="2800" dirty="0"/>
              <a:t>БЕЛАРУСЬ</a:t>
            </a:r>
          </a:p>
          <a:p>
            <a:endParaRPr lang="ru-RU" sz="3200" dirty="0"/>
          </a:p>
          <a:p>
            <a:r>
              <a:rPr lang="ru-RU" sz="2800" dirty="0"/>
              <a:t>2 МЕСТО</a:t>
            </a:r>
          </a:p>
        </p:txBody>
      </p:sp>
    </p:spTree>
    <p:extLst>
      <p:ext uri="{BB962C8B-B14F-4D97-AF65-F5344CB8AC3E}">
        <p14:creationId xmlns:p14="http://schemas.microsoft.com/office/powerpoint/2010/main" val="1100506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место 14 баллов _rolevich_belarus_">
            <a:extLst>
              <a:ext uri="{FF2B5EF4-FFF2-40B4-BE49-F238E27FC236}">
                <a16:creationId xmlns:a16="http://schemas.microsoft.com/office/drawing/2014/main" id="{57A81F99-D2B4-AE67-E53F-BCB2E7352C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7D707-A490-EB18-BB51-B7D832CB713B}"/>
              </a:ext>
            </a:extLst>
          </p:cNvPr>
          <p:cNvSpPr txBox="1"/>
          <p:nvPr/>
        </p:nvSpPr>
        <p:spPr>
          <a:xfrm>
            <a:off x="275208" y="870012"/>
            <a:ext cx="3061544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В1 / ШРИФТОВОЙ ПЛАКАТ /</a:t>
            </a:r>
          </a:p>
          <a:p>
            <a:r>
              <a:rPr lang="ru-RU" dirty="0"/>
              <a:t>ОБЪЕМНЫЙ ПЛАКАТ</a:t>
            </a:r>
          </a:p>
          <a:p>
            <a:r>
              <a:rPr lang="en-US" dirty="0"/>
              <a:t>#</a:t>
            </a:r>
            <a:r>
              <a:rPr lang="ru-RU" dirty="0"/>
              <a:t>БУКВА</a:t>
            </a:r>
            <a:r>
              <a:rPr lang="be-BY" dirty="0"/>
              <a:t>ЭЛЬ / </a:t>
            </a:r>
            <a:r>
              <a:rPr lang="en-US" dirty="0"/>
              <a:t>#LETTEREL</a:t>
            </a:r>
            <a:endParaRPr lang="ru-RU" dirty="0"/>
          </a:p>
          <a:p>
            <a:r>
              <a:rPr lang="be-BY" dirty="0"/>
              <a:t>СТУДЕНТЫ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dirty="0"/>
              <a:t>ВАРВАРА РОЛЕВИЧ</a:t>
            </a:r>
          </a:p>
          <a:p>
            <a:r>
              <a:rPr lang="ru-RU" sz="2800" dirty="0"/>
              <a:t>БЕЛАРУСЬ</a:t>
            </a:r>
          </a:p>
          <a:p>
            <a:endParaRPr lang="ru-RU" sz="3200" dirty="0"/>
          </a:p>
          <a:p>
            <a:r>
              <a:rPr lang="ru-RU" sz="2800" dirty="0"/>
              <a:t>1 МЕСТО</a:t>
            </a:r>
          </a:p>
        </p:txBody>
      </p:sp>
    </p:spTree>
    <p:extLst>
      <p:ext uri="{BB962C8B-B14F-4D97-AF65-F5344CB8AC3E}">
        <p14:creationId xmlns:p14="http://schemas.microsoft.com/office/powerpoint/2010/main" val="654255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место  14 баллов egina_knyazeva_kazakhstan">
            <a:extLst>
              <a:ext uri="{FF2B5EF4-FFF2-40B4-BE49-F238E27FC236}">
                <a16:creationId xmlns:a16="http://schemas.microsoft.com/office/drawing/2014/main" id="{826CE779-8353-284F-6CBF-66AAD2BDD5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9C3F67-C41E-A36D-E437-27D3B910F865}"/>
              </a:ext>
            </a:extLst>
          </p:cNvPr>
          <p:cNvSpPr txBox="1"/>
          <p:nvPr/>
        </p:nvSpPr>
        <p:spPr>
          <a:xfrm>
            <a:off x="275208" y="870012"/>
            <a:ext cx="3179845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В1 / ШРИФТОВОЙ ПЛАКАТ /</a:t>
            </a:r>
          </a:p>
          <a:p>
            <a:r>
              <a:rPr lang="ru-RU" dirty="0"/>
              <a:t>ОБЪЕМНЫЙ ПЛАКАТ</a:t>
            </a:r>
          </a:p>
          <a:p>
            <a:r>
              <a:rPr lang="en-US" dirty="0"/>
              <a:t>#</a:t>
            </a:r>
            <a:r>
              <a:rPr lang="ru-RU" dirty="0"/>
              <a:t>БУКВА</a:t>
            </a:r>
            <a:r>
              <a:rPr lang="be-BY" dirty="0"/>
              <a:t>ЭЛЬ / </a:t>
            </a:r>
            <a:r>
              <a:rPr lang="en-US" dirty="0"/>
              <a:t>#LETTEREL</a:t>
            </a:r>
            <a:endParaRPr lang="ru-RU" dirty="0"/>
          </a:p>
          <a:p>
            <a:r>
              <a:rPr lang="be-BY" dirty="0"/>
              <a:t>СТУДЕНТЫ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РЕГИНА КНЯЗЕВА</a:t>
            </a:r>
          </a:p>
          <a:p>
            <a:r>
              <a:rPr lang="ru-RU" sz="3200" dirty="0"/>
              <a:t>КАЗАХСТАН / </a:t>
            </a:r>
          </a:p>
          <a:p>
            <a:r>
              <a:rPr lang="ru-RU" sz="3200" dirty="0"/>
              <a:t>РОССИЯ</a:t>
            </a:r>
          </a:p>
          <a:p>
            <a:endParaRPr lang="ru-RU" sz="3200" dirty="0"/>
          </a:p>
          <a:p>
            <a:r>
              <a:rPr lang="ru-RU" sz="3200" dirty="0"/>
              <a:t>1 МЕСТО</a:t>
            </a:r>
          </a:p>
        </p:txBody>
      </p:sp>
    </p:spTree>
    <p:extLst>
      <p:ext uri="{BB962C8B-B14F-4D97-AF65-F5344CB8AC3E}">
        <p14:creationId xmlns:p14="http://schemas.microsoft.com/office/powerpoint/2010/main" val="978733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место 14 баллов ">
            <a:extLst>
              <a:ext uri="{FF2B5EF4-FFF2-40B4-BE49-F238E27FC236}">
                <a16:creationId xmlns:a16="http://schemas.microsoft.com/office/drawing/2014/main" id="{74A4F46C-1C02-C741-B975-EB4F989F40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73290-B09F-A62C-AACF-7F05F7D1AFF5}"/>
              </a:ext>
            </a:extLst>
          </p:cNvPr>
          <p:cNvSpPr txBox="1"/>
          <p:nvPr/>
        </p:nvSpPr>
        <p:spPr>
          <a:xfrm>
            <a:off x="275208" y="870012"/>
            <a:ext cx="339182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С / КНИГА </a:t>
            </a:r>
            <a:r>
              <a:rPr lang="en-US" dirty="0"/>
              <a:t>#</a:t>
            </a:r>
            <a:r>
              <a:rPr lang="ru-RU" dirty="0"/>
              <a:t>КНИГА</a:t>
            </a:r>
            <a:r>
              <a:rPr lang="be-BY" dirty="0"/>
              <a:t>ЭЛЬ / </a:t>
            </a:r>
            <a:r>
              <a:rPr lang="en-US" dirty="0"/>
              <a:t>#BOOKEL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en-US" sz="3200" dirty="0"/>
              <a:t>ANDREA BUSI</a:t>
            </a:r>
            <a:endParaRPr lang="ru-RU" sz="3200" dirty="0"/>
          </a:p>
          <a:p>
            <a:r>
              <a:rPr lang="en-US" sz="3200" dirty="0"/>
              <a:t>ITALY</a:t>
            </a:r>
            <a:endParaRPr lang="ru-RU" sz="3200" dirty="0"/>
          </a:p>
          <a:p>
            <a:endParaRPr lang="ru-RU" sz="3200" dirty="0"/>
          </a:p>
          <a:p>
            <a:r>
              <a:rPr lang="en-US" sz="3200" dirty="0"/>
              <a:t>2</a:t>
            </a:r>
            <a:r>
              <a:rPr lang="ru-RU" sz="3200" dirty="0"/>
              <a:t> МЕСТО</a:t>
            </a:r>
          </a:p>
        </p:txBody>
      </p:sp>
    </p:spTree>
    <p:extLst>
      <p:ext uri="{BB962C8B-B14F-4D97-AF65-F5344CB8AC3E}">
        <p14:creationId xmlns:p14="http://schemas.microsoft.com/office/powerpoint/2010/main" val="1187223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место 24 балла peter_bence_SIMON_HUNGARY_ iew">
            <a:extLst>
              <a:ext uri="{FF2B5EF4-FFF2-40B4-BE49-F238E27FC236}">
                <a16:creationId xmlns:a16="http://schemas.microsoft.com/office/drawing/2014/main" id="{A837B7BA-8DF8-01A4-1EDF-D4FB5A2B84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F436F-B5C3-1452-766C-B4B4FD5BE696}"/>
              </a:ext>
            </a:extLst>
          </p:cNvPr>
          <p:cNvSpPr txBox="1"/>
          <p:nvPr/>
        </p:nvSpPr>
        <p:spPr>
          <a:xfrm>
            <a:off x="275208" y="870012"/>
            <a:ext cx="339182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С / КНИГА </a:t>
            </a:r>
            <a:r>
              <a:rPr lang="en-US" dirty="0"/>
              <a:t>#</a:t>
            </a:r>
            <a:r>
              <a:rPr lang="ru-RU" dirty="0"/>
              <a:t>КНИГА</a:t>
            </a:r>
            <a:r>
              <a:rPr lang="be-BY" dirty="0"/>
              <a:t>ЭЛЬ / </a:t>
            </a:r>
            <a:r>
              <a:rPr lang="en-US" dirty="0"/>
              <a:t>#BOOKEL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en-US" sz="3200" dirty="0"/>
              <a:t>PETER BENCE</a:t>
            </a:r>
            <a:endParaRPr lang="ru-RU" sz="3200" dirty="0"/>
          </a:p>
          <a:p>
            <a:r>
              <a:rPr lang="en-US" sz="3200" dirty="0"/>
              <a:t>HUNGARY</a:t>
            </a:r>
            <a:endParaRPr lang="ru-RU" sz="3200" dirty="0"/>
          </a:p>
          <a:p>
            <a:endParaRPr lang="ru-RU" sz="3200" dirty="0"/>
          </a:p>
          <a:p>
            <a:r>
              <a:rPr lang="en-US" sz="3200" dirty="0"/>
              <a:t>1</a:t>
            </a:r>
            <a:r>
              <a:rPr lang="ru-RU" sz="3200" dirty="0"/>
              <a:t> МЕСТО</a:t>
            </a:r>
          </a:p>
        </p:txBody>
      </p:sp>
    </p:spTree>
    <p:extLst>
      <p:ext uri="{BB962C8B-B14F-4D97-AF65-F5344CB8AC3E}">
        <p14:creationId xmlns:p14="http://schemas.microsoft.com/office/powerpoint/2010/main" val="174842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st_anna_krasotskaya_belarus_C1_2_anna.kr.box@gmail.com (4)">
            <a:extLst>
              <a:ext uri="{FF2B5EF4-FFF2-40B4-BE49-F238E27FC236}">
                <a16:creationId xmlns:a16="http://schemas.microsoft.com/office/drawing/2014/main" id="{B2BE2E10-F181-814E-CB03-736A185813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44" y="603682"/>
            <a:ext cx="8093203" cy="5476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2808B-B30E-19F3-7B3F-4A62418AE95C}"/>
              </a:ext>
            </a:extLst>
          </p:cNvPr>
          <p:cNvSpPr txBox="1"/>
          <p:nvPr/>
        </p:nvSpPr>
        <p:spPr>
          <a:xfrm>
            <a:off x="275208" y="870012"/>
            <a:ext cx="339182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С / КНИГА </a:t>
            </a:r>
            <a:r>
              <a:rPr lang="en-US" dirty="0"/>
              <a:t>#</a:t>
            </a:r>
            <a:r>
              <a:rPr lang="ru-RU" dirty="0"/>
              <a:t>КНИГА</a:t>
            </a:r>
            <a:r>
              <a:rPr lang="be-BY" dirty="0"/>
              <a:t>ЭЛЬ / </a:t>
            </a:r>
            <a:r>
              <a:rPr lang="en-US" dirty="0"/>
              <a:t>#BOOKEL</a:t>
            </a:r>
            <a:endParaRPr lang="ru-RU" dirty="0"/>
          </a:p>
          <a:p>
            <a:r>
              <a:rPr lang="be-BY" dirty="0"/>
              <a:t>СТУДЕНТЫ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АННА КРАСОЦКАЯ</a:t>
            </a:r>
          </a:p>
          <a:p>
            <a:r>
              <a:rPr lang="ru-RU" sz="3200" dirty="0"/>
              <a:t>БЕЛАРУСЬ</a:t>
            </a:r>
          </a:p>
          <a:p>
            <a:endParaRPr lang="ru-RU" sz="3200" dirty="0"/>
          </a:p>
          <a:p>
            <a:r>
              <a:rPr lang="en-US" sz="3200" dirty="0"/>
              <a:t>1</a:t>
            </a:r>
            <a:r>
              <a:rPr lang="ru-RU" sz="3200" dirty="0"/>
              <a:t> МЕСТО</a:t>
            </a:r>
          </a:p>
        </p:txBody>
      </p:sp>
    </p:spTree>
    <p:extLst>
      <p:ext uri="{BB962C8B-B14F-4D97-AF65-F5344CB8AC3E}">
        <p14:creationId xmlns:p14="http://schemas.microsoft.com/office/powerpoint/2010/main" val="1203422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место 15 баллов _pr_alex_goncharenko_russia_A2_2_1_goncharen@mail.ru">
            <a:extLst>
              <a:ext uri="{FF2B5EF4-FFF2-40B4-BE49-F238E27FC236}">
                <a16:creationId xmlns:a16="http://schemas.microsoft.com/office/drawing/2014/main" id="{6135024B-6D3D-7116-CBBA-120DE98970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место 12 баллов Toreev_A1_EL">
            <a:extLst>
              <a:ext uri="{FF2B5EF4-FFF2-40B4-BE49-F238E27FC236}">
                <a16:creationId xmlns:a16="http://schemas.microsoft.com/office/drawing/2014/main" id="{911CA032-AE81-B15B-717C-6BE6B6CA56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A8EBA-B5EA-7752-890C-86EC2E1D18C8}"/>
              </a:ext>
            </a:extLst>
          </p:cNvPr>
          <p:cNvSpPr txBox="1"/>
          <p:nvPr/>
        </p:nvSpPr>
        <p:spPr>
          <a:xfrm>
            <a:off x="275208" y="870012"/>
            <a:ext cx="3181320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ЮРИЙ ТОРЕЕВ</a:t>
            </a:r>
          </a:p>
          <a:p>
            <a:r>
              <a:rPr lang="ru-RU" sz="3200" dirty="0"/>
              <a:t>БЕЛАРУСЬ</a:t>
            </a:r>
          </a:p>
          <a:p>
            <a:endParaRPr lang="ru-RU" sz="3200" dirty="0"/>
          </a:p>
          <a:p>
            <a:r>
              <a:rPr lang="ru-RU" sz="3200" dirty="0"/>
              <a:t>1 МЕСТО</a:t>
            </a:r>
          </a:p>
        </p:txBody>
      </p:sp>
    </p:spTree>
    <p:extLst>
      <p:ext uri="{BB962C8B-B14F-4D97-AF65-F5344CB8AC3E}">
        <p14:creationId xmlns:p14="http://schemas.microsoft.com/office/powerpoint/2010/main" val="296363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место 13  1.4 -2-  Jouri Toreev_A1_EL LISSITZKY 2">
            <a:extLst>
              <a:ext uri="{FF2B5EF4-FFF2-40B4-BE49-F238E27FC236}">
                <a16:creationId xmlns:a16="http://schemas.microsoft.com/office/drawing/2014/main" id="{FA61CF0D-5260-1775-D89C-00F67BF924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DC769-1039-EA90-0F21-9F12672D6048}"/>
              </a:ext>
            </a:extLst>
          </p:cNvPr>
          <p:cNvSpPr txBox="1"/>
          <p:nvPr/>
        </p:nvSpPr>
        <p:spPr>
          <a:xfrm>
            <a:off x="275208" y="870012"/>
            <a:ext cx="3181320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ЮРИЙ ТОРЕЕВ</a:t>
            </a:r>
          </a:p>
          <a:p>
            <a:r>
              <a:rPr lang="ru-RU" sz="3200" dirty="0"/>
              <a:t>БЕЛАРУСЬ</a:t>
            </a:r>
          </a:p>
          <a:p>
            <a:endParaRPr lang="ru-RU" sz="3200" dirty="0"/>
          </a:p>
          <a:p>
            <a:r>
              <a:rPr lang="ru-RU" sz="3200" dirty="0"/>
              <a:t>1 МЕСТО</a:t>
            </a:r>
          </a:p>
        </p:txBody>
      </p:sp>
    </p:spTree>
    <p:extLst>
      <p:ext uri="{BB962C8B-B14F-4D97-AF65-F5344CB8AC3E}">
        <p14:creationId xmlns:p14="http://schemas.microsoft.com/office/powerpoint/2010/main" val="95516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место 15 баллов _pr_jaakko_tikkanen_finland_A1">
            <a:extLst>
              <a:ext uri="{FF2B5EF4-FFF2-40B4-BE49-F238E27FC236}">
                <a16:creationId xmlns:a16="http://schemas.microsoft.com/office/drawing/2014/main" id="{920EEDC6-88F4-DBE0-E356-D43326ED7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A8BD9-0A5A-1223-2F88-CBB6E4DCB142}"/>
              </a:ext>
            </a:extLst>
          </p:cNvPr>
          <p:cNvSpPr txBox="1"/>
          <p:nvPr/>
        </p:nvSpPr>
        <p:spPr>
          <a:xfrm>
            <a:off x="275208" y="870012"/>
            <a:ext cx="334662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en-US" sz="3200" dirty="0"/>
              <a:t>JAAKKO</a:t>
            </a:r>
            <a:r>
              <a:rPr lang="ru-RU" sz="3200" dirty="0"/>
              <a:t> </a:t>
            </a:r>
            <a:r>
              <a:rPr lang="en-US" sz="3200" dirty="0"/>
              <a:t>TIKKANEN</a:t>
            </a:r>
            <a:r>
              <a:rPr lang="ru-RU" sz="3200" dirty="0"/>
              <a:t> </a:t>
            </a:r>
          </a:p>
          <a:p>
            <a:r>
              <a:rPr lang="en-US" sz="3200" dirty="0"/>
              <a:t>FINLAND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ГРАН-ПРИ</a:t>
            </a:r>
          </a:p>
        </p:txBody>
      </p:sp>
    </p:spTree>
    <p:extLst>
      <p:ext uri="{BB962C8B-B14F-4D97-AF65-F5344CB8AC3E}">
        <p14:creationId xmlns:p14="http://schemas.microsoft.com/office/powerpoint/2010/main" val="36098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pr_jaakko_tikkanen_finland_A1_4_jaakko.tikkanen@aadra.fi">
            <a:extLst>
              <a:ext uri="{FF2B5EF4-FFF2-40B4-BE49-F238E27FC236}">
                <a16:creationId xmlns:a16="http://schemas.microsoft.com/office/drawing/2014/main" id="{1AEF3F43-814D-CD7E-0FEA-598F2D93C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895D42-3A11-BAAF-837E-E30455709DA1}"/>
              </a:ext>
            </a:extLst>
          </p:cNvPr>
          <p:cNvSpPr txBox="1"/>
          <p:nvPr/>
        </p:nvSpPr>
        <p:spPr>
          <a:xfrm>
            <a:off x="275208" y="870012"/>
            <a:ext cx="334662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ПРОФИ</a:t>
            </a:r>
          </a:p>
          <a:p>
            <a:endParaRPr lang="ru-RU" dirty="0"/>
          </a:p>
          <a:p>
            <a:endParaRPr lang="ru-RU" dirty="0"/>
          </a:p>
          <a:p>
            <a:r>
              <a:rPr lang="en-US" sz="3200" dirty="0"/>
              <a:t>JAAKKO</a:t>
            </a:r>
            <a:r>
              <a:rPr lang="ru-RU" sz="3200" dirty="0"/>
              <a:t> </a:t>
            </a:r>
            <a:r>
              <a:rPr lang="en-US" sz="3200" dirty="0"/>
              <a:t>TIKKANEN</a:t>
            </a:r>
            <a:r>
              <a:rPr lang="ru-RU" sz="3200" dirty="0"/>
              <a:t> </a:t>
            </a:r>
          </a:p>
          <a:p>
            <a:r>
              <a:rPr lang="en-US" sz="3200" dirty="0"/>
              <a:t>FINLAND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ГРАН-ПРИ</a:t>
            </a:r>
          </a:p>
        </p:txBody>
      </p:sp>
    </p:spTree>
    <p:extLst>
      <p:ext uri="{BB962C8B-B14F-4D97-AF65-F5344CB8AC3E}">
        <p14:creationId xmlns:p14="http://schemas.microsoft.com/office/powerpoint/2010/main" val="316605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 баллов _nastya_vaskovich_belarus_A1_1_nastyavaskovich172@gmail.com_jpeg">
            <a:extLst>
              <a:ext uri="{FF2B5EF4-FFF2-40B4-BE49-F238E27FC236}">
                <a16:creationId xmlns:a16="http://schemas.microsoft.com/office/drawing/2014/main" id="{240B555D-6CF7-DFDA-CAAD-DFBE50670E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B9E23-DE36-9CA1-ABA9-F8A3549F8B44}"/>
              </a:ext>
            </a:extLst>
          </p:cNvPr>
          <p:cNvSpPr txBox="1"/>
          <p:nvPr/>
        </p:nvSpPr>
        <p:spPr>
          <a:xfrm>
            <a:off x="275208" y="870012"/>
            <a:ext cx="318132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СТУДЕНТЫ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АНАСТАСИЯ</a:t>
            </a:r>
          </a:p>
          <a:p>
            <a:r>
              <a:rPr lang="ru-RU" sz="3200" dirty="0"/>
              <a:t>ВАСЬКОВИЧ</a:t>
            </a:r>
          </a:p>
          <a:p>
            <a:r>
              <a:rPr lang="ru-RU" sz="3200" dirty="0"/>
              <a:t>БЕЛАРУСЬ</a:t>
            </a:r>
          </a:p>
          <a:p>
            <a:endParaRPr lang="ru-RU" sz="3200" dirty="0"/>
          </a:p>
          <a:p>
            <a:r>
              <a:rPr lang="ru-RU" sz="3200" dirty="0"/>
              <a:t>3 МЕСТО</a:t>
            </a:r>
          </a:p>
        </p:txBody>
      </p:sp>
    </p:spTree>
    <p:extLst>
      <p:ext uri="{BB962C8B-B14F-4D97-AF65-F5344CB8AC3E}">
        <p14:creationId xmlns:p14="http://schemas.microsoft.com/office/powerpoint/2010/main" val="52150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 баллов -1- Грибанова Бел">
            <a:extLst>
              <a:ext uri="{FF2B5EF4-FFF2-40B4-BE49-F238E27FC236}">
                <a16:creationId xmlns:a16="http://schemas.microsoft.com/office/drawing/2014/main" id="{7B50A899-B994-81B5-115A-777326C285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A6D1AC-7BF7-7828-CBC7-49032934EEE2}"/>
              </a:ext>
            </a:extLst>
          </p:cNvPr>
          <p:cNvSpPr txBox="1"/>
          <p:nvPr/>
        </p:nvSpPr>
        <p:spPr>
          <a:xfrm>
            <a:off x="275208" y="870012"/>
            <a:ext cx="318132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СТУДЕНТЫ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АНАСТАСИЯ</a:t>
            </a:r>
          </a:p>
          <a:p>
            <a:r>
              <a:rPr lang="ru-RU" sz="3200" dirty="0"/>
              <a:t>ГРИБАНОВА</a:t>
            </a:r>
          </a:p>
          <a:p>
            <a:r>
              <a:rPr lang="ru-RU" sz="3200" dirty="0"/>
              <a:t>БЕЛАРУСЬ</a:t>
            </a:r>
          </a:p>
          <a:p>
            <a:endParaRPr lang="ru-RU" sz="3200" dirty="0"/>
          </a:p>
          <a:p>
            <a:r>
              <a:rPr lang="ru-RU" sz="3200" dirty="0"/>
              <a:t>3 МЕСТО</a:t>
            </a:r>
          </a:p>
        </p:txBody>
      </p:sp>
    </p:spTree>
    <p:extLst>
      <p:ext uri="{BB962C8B-B14F-4D97-AF65-F5344CB8AC3E}">
        <p14:creationId xmlns:p14="http://schemas.microsoft.com/office/powerpoint/2010/main" val="405023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8.4 -1- Грибанова Бел">
            <a:extLst>
              <a:ext uri="{FF2B5EF4-FFF2-40B4-BE49-F238E27FC236}">
                <a16:creationId xmlns:a16="http://schemas.microsoft.com/office/drawing/2014/main" id="{C1647468-F847-89B6-8775-6C2729B65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1D126-3828-A5A0-9C31-89FB0A3DB1C1}"/>
              </a:ext>
            </a:extLst>
          </p:cNvPr>
          <p:cNvSpPr txBox="1"/>
          <p:nvPr/>
        </p:nvSpPr>
        <p:spPr>
          <a:xfrm>
            <a:off x="275208" y="870012"/>
            <a:ext cx="318132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НОМИНАЦИЯ</a:t>
            </a:r>
          </a:p>
          <a:p>
            <a:r>
              <a:rPr lang="ru-RU" dirty="0"/>
              <a:t>А1 / ПЛАКАТ </a:t>
            </a:r>
            <a:r>
              <a:rPr lang="en-US" dirty="0"/>
              <a:t>#</a:t>
            </a:r>
            <a:r>
              <a:rPr lang="be-BY" dirty="0"/>
              <a:t>ЭЛЬ130 / </a:t>
            </a:r>
            <a:r>
              <a:rPr lang="en-US" dirty="0"/>
              <a:t>#EL130</a:t>
            </a:r>
            <a:endParaRPr lang="ru-RU" dirty="0"/>
          </a:p>
          <a:p>
            <a:r>
              <a:rPr lang="ru-RU" dirty="0"/>
              <a:t>СТУДЕНТЫ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АНАСТАСИЯ</a:t>
            </a:r>
          </a:p>
          <a:p>
            <a:r>
              <a:rPr lang="ru-RU" sz="3200" dirty="0"/>
              <a:t>ГРИБАНОВА</a:t>
            </a:r>
          </a:p>
          <a:p>
            <a:r>
              <a:rPr lang="ru-RU" sz="3200" dirty="0"/>
              <a:t>БЕЛАРУСЬ</a:t>
            </a:r>
          </a:p>
          <a:p>
            <a:endParaRPr lang="ru-RU" sz="3200" dirty="0"/>
          </a:p>
          <a:p>
            <a:r>
              <a:rPr lang="ru-RU" sz="3200" dirty="0"/>
              <a:t>3 МЕСТО</a:t>
            </a:r>
          </a:p>
        </p:txBody>
      </p:sp>
    </p:spTree>
    <p:extLst>
      <p:ext uri="{BB962C8B-B14F-4D97-AF65-F5344CB8AC3E}">
        <p14:creationId xmlns:p14="http://schemas.microsoft.com/office/powerpoint/2010/main" val="1373010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479</Words>
  <Application>Microsoft Office PowerPoint</Application>
  <PresentationFormat>Широкоэкранный</PresentationFormat>
  <Paragraphs>279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videoserver-1</dc:creator>
  <cp:lastModifiedBy>videoserver-1</cp:lastModifiedBy>
  <cp:revision>1</cp:revision>
  <dcterms:created xsi:type="dcterms:W3CDTF">2022-10-04T11:58:44Z</dcterms:created>
  <dcterms:modified xsi:type="dcterms:W3CDTF">2022-10-04T13:52:33Z</dcterms:modified>
</cp:coreProperties>
</file>